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0" r:id="rId6"/>
    <p:sldId id="262" r:id="rId7"/>
    <p:sldId id="278" r:id="rId8"/>
    <p:sldId id="263" r:id="rId9"/>
    <p:sldId id="279" r:id="rId10"/>
    <p:sldId id="272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8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49C1C-E53B-4C46-A76B-938FA56CFFFA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1D74-2CAC-4DD2-AC42-D0B63924B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0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91D74-2CAC-4DD2-AC42-D0B63924BF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1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36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95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724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127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18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32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83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06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296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29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55A9-EBAB-48BD-A31D-3BC94B76E6B5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01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604211"/>
            <a:ext cx="5461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eaf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0000">
            <a:off x="5620464" y="4681982"/>
            <a:ext cx="1338156" cy="828674"/>
          </a:xfrm>
          <a:prstGeom prst="rect">
            <a:avLst/>
          </a:prstGeom>
        </p:spPr>
      </p:pic>
      <p:grpSp>
        <p:nvGrpSpPr>
          <p:cNvPr id="7" name="Group 10"/>
          <p:cNvGrpSpPr/>
          <p:nvPr/>
        </p:nvGrpSpPr>
        <p:grpSpPr>
          <a:xfrm rot="21180000">
            <a:off x="6314894" y="4068032"/>
            <a:ext cx="2343150" cy="3116270"/>
            <a:chOff x="5886450" y="3654646"/>
            <a:chExt cx="2343150" cy="3116270"/>
          </a:xfrm>
        </p:grpSpPr>
        <p:pic>
          <p:nvPicPr>
            <p:cNvPr id="8" name="Picture 7" descr="Kando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6450" y="3654646"/>
              <a:ext cx="2343150" cy="3116270"/>
            </a:xfrm>
            <a:prstGeom prst="rect">
              <a:avLst/>
            </a:prstGeom>
          </p:spPr>
        </p:pic>
        <p:pic>
          <p:nvPicPr>
            <p:cNvPr id="9" name="Picture 8" descr="Bud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3962400"/>
              <a:ext cx="157062" cy="295276"/>
            </a:xfrm>
            <a:prstGeom prst="rect">
              <a:avLst/>
            </a:prstGeom>
          </p:spPr>
        </p:pic>
      </p:grpSp>
      <p:pic>
        <p:nvPicPr>
          <p:cNvPr id="10" name="Picture 9" descr="Flow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0000">
            <a:off x="4221983" y="2615274"/>
            <a:ext cx="2895600" cy="2644568"/>
          </a:xfrm>
          <a:prstGeom prst="rect">
            <a:avLst/>
          </a:prstGeom>
        </p:spPr>
      </p:pic>
      <p:pic>
        <p:nvPicPr>
          <p:cNvPr id="11" name="Picture 10" descr="Leaf-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80000">
            <a:off x="6372229" y="3593532"/>
            <a:ext cx="1931982" cy="1914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971800" y="3429000"/>
            <a:ext cx="6858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ll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9" y="1539235"/>
            <a:ext cx="5486411" cy="2194565"/>
          </a:xfrm>
          <a:prstGeom prst="rect">
            <a:avLst/>
          </a:prstGeom>
        </p:spPr>
      </p:pic>
      <p:pic>
        <p:nvPicPr>
          <p:cNvPr id="8" name="Picture 7" descr="Ball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82235"/>
            <a:ext cx="5486411" cy="2194565"/>
          </a:xfrm>
          <a:prstGeom prst="rect">
            <a:avLst/>
          </a:prstGeom>
        </p:spPr>
      </p:pic>
      <p:pic>
        <p:nvPicPr>
          <p:cNvPr id="14" name="Picture 13" descr="Ball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37" y="4162926"/>
            <a:ext cx="5486411" cy="219456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895600" y="3834063"/>
            <a:ext cx="2518527" cy="814137"/>
            <a:chOff x="2895600" y="3834063"/>
            <a:chExt cx="2518527" cy="814137"/>
          </a:xfrm>
        </p:grpSpPr>
        <p:sp>
          <p:nvSpPr>
            <p:cNvPr id="21" name="TextBox 20"/>
            <p:cNvSpPr txBox="1"/>
            <p:nvPr/>
          </p:nvSpPr>
          <p:spPr>
            <a:xfrm>
              <a:off x="4876800" y="4124980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Elbow Connector 23"/>
            <p:cNvCxnSpPr/>
            <p:nvPr/>
          </p:nvCxnSpPr>
          <p:spPr>
            <a:xfrm>
              <a:off x="2895600" y="3834063"/>
              <a:ext cx="1981200" cy="557463"/>
            </a:xfrm>
            <a:prstGeom prst="bentConnector3">
              <a:avLst>
                <a:gd name="adj1" fmla="val 65789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371600" y="3886200"/>
            <a:ext cx="1143001" cy="523220"/>
            <a:chOff x="1371600" y="3886200"/>
            <a:chExt cx="1143001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1371600" y="3886200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1828801" y="4191000"/>
              <a:ext cx="6858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785433" y="1838980"/>
            <a:ext cx="21403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2971800"/>
            <a:ext cx="20088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qual 1"/>
          <p:cNvSpPr/>
          <p:nvPr/>
        </p:nvSpPr>
        <p:spPr>
          <a:xfrm>
            <a:off x="7344486" y="2514600"/>
            <a:ext cx="580314" cy="3810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2" y="-381000"/>
            <a:ext cx="5715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75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1812162"/>
            <a:ext cx="9144000" cy="20359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96731" y="1534731"/>
            <a:ext cx="1545462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7696" y="399053"/>
            <a:ext cx="349499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Group Work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716" y="4417325"/>
            <a:ext cx="798808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Explain the event that is shown above.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48148E-6 L 1.4 -1.48148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04800"/>
            <a:ext cx="282160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Evaluation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2144" y="1447800"/>
            <a:ext cx="595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NikoshBAN" pitchFamily="2" charset="0"/>
              </a:rPr>
              <a:t>Say </a:t>
            </a:r>
            <a:r>
              <a:rPr lang="en-US" sz="2800" dirty="0">
                <a:latin typeface="Arial" pitchFamily="34" charset="0"/>
                <a:cs typeface="NikoshBAN" pitchFamily="2" charset="0"/>
              </a:rPr>
              <a:t>Newton’s third law of Motion.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286000"/>
            <a:ext cx="7438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NikoshBAN" pitchFamily="2" charset="0"/>
              </a:rPr>
              <a:t>From the following event find the velocity </a:t>
            </a:r>
          </a:p>
          <a:p>
            <a:r>
              <a:rPr lang="en-US" sz="2800" dirty="0">
                <a:latin typeface="Arial" pitchFamily="34" charset="0"/>
                <a:cs typeface="NikoshBAN" pitchFamily="2" charset="0"/>
              </a:rPr>
              <a:t> </a:t>
            </a:r>
            <a:r>
              <a:rPr lang="en-US" sz="2800" dirty="0" smtClean="0">
                <a:latin typeface="Arial" pitchFamily="34" charset="0"/>
                <a:cs typeface="NikoshBAN" pitchFamily="2" charset="0"/>
              </a:rPr>
              <a:t>    of the van after bricks dropped into it.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oment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05200"/>
            <a:ext cx="6297084" cy="2266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86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33400"/>
            <a:ext cx="342446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Home Work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428" y="4267200"/>
            <a:ext cx="83551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While jumping from the boat into the </a:t>
            </a:r>
          </a:p>
          <a:p>
            <a:pPr algn="just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river bank the boat goes back – Explain it.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5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57400"/>
            <a:ext cx="8047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Thank you all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5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0955" y="1327355"/>
            <a:ext cx="440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A.K.M.I.Khairul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465" y="1973686"/>
            <a:ext cx="2644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Senior Teacher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8386" y="262001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New Model Multilateral High School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065" y="3261852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Sukrabad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Dhaka -1207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-914400" y="914400"/>
            <a:ext cx="2209800" cy="4648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2922" y="421640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Class: Nine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800600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Subject: Physics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7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8800" y="1020588"/>
            <a:ext cx="5486400" cy="3246612"/>
            <a:chOff x="1843548" y="1844040"/>
            <a:chExt cx="5486400" cy="32466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247900"/>
              <a:ext cx="4724400" cy="2362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548" y="1844040"/>
              <a:ext cx="5486400" cy="324661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752600" y="4495800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What is happening here?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181600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Think about this event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4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384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001000" y="1007852"/>
            <a:ext cx="228600" cy="3640348"/>
            <a:chOff x="6858000" y="1447800"/>
            <a:chExt cx="228600" cy="3640348"/>
          </a:xfrm>
        </p:grpSpPr>
        <p:sp>
          <p:nvSpPr>
            <p:cNvPr id="3" name="Can 2"/>
            <p:cNvSpPr/>
            <p:nvPr/>
          </p:nvSpPr>
          <p:spPr>
            <a:xfrm>
              <a:off x="6858000" y="1447800"/>
              <a:ext cx="228600" cy="182880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 flipV="1">
              <a:off x="6858000" y="3259348"/>
              <a:ext cx="228600" cy="1828800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87890" y="1905000"/>
            <a:ext cx="3200400" cy="11414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1054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001000" y="3674852"/>
            <a:ext cx="228600" cy="3640348"/>
            <a:chOff x="6858000" y="1447800"/>
            <a:chExt cx="228600" cy="3640348"/>
          </a:xfrm>
        </p:grpSpPr>
        <p:sp>
          <p:nvSpPr>
            <p:cNvPr id="16" name="Can 15"/>
            <p:cNvSpPr/>
            <p:nvPr/>
          </p:nvSpPr>
          <p:spPr>
            <a:xfrm>
              <a:off x="6858000" y="1447800"/>
              <a:ext cx="228600" cy="182880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16"/>
            <p:cNvSpPr/>
            <p:nvPr/>
          </p:nvSpPr>
          <p:spPr>
            <a:xfrm flipV="1">
              <a:off x="6858000" y="3259348"/>
              <a:ext cx="228600" cy="1828800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86752" y="4589252"/>
            <a:ext cx="3200400" cy="11414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4648" y="172452"/>
            <a:ext cx="746088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Newton’s third law of motion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149025"/>
            <a:ext cx="5894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you have seen in this event?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5739825"/>
            <a:ext cx="5894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you have seen in this event?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3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86309E-7 L 0.87361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361 -0.00533 L 0.62361 -0.005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86309E-7 L 0.87361 -0.0053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4953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20353"/>
            <a:ext cx="902202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the end of this lesson students’ will be able to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722184"/>
            <a:ext cx="6515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NikoshBAN" pitchFamily="2" charset="0"/>
              </a:rPr>
              <a:t>say Newton’s third law of Motion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532792"/>
            <a:ext cx="6999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NikoshBAN" pitchFamily="2" charset="0"/>
              </a:rPr>
              <a:t>explain conservation of momentum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343400"/>
            <a:ext cx="9252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NikoshBAN" pitchFamily="2" charset="0"/>
              </a:rPr>
              <a:t>prove </a:t>
            </a:r>
            <a:r>
              <a:rPr lang="en-US" sz="3200" dirty="0">
                <a:latin typeface="Arial" pitchFamily="34" charset="0"/>
                <a:cs typeface="NikoshBAN" pitchFamily="2" charset="0"/>
              </a:rPr>
              <a:t>the </a:t>
            </a:r>
            <a:r>
              <a:rPr lang="en-US" sz="3200" dirty="0" smtClean="0">
                <a:latin typeface="Arial" pitchFamily="34" charset="0"/>
                <a:cs typeface="NikoshBAN" pitchFamily="2" charset="0"/>
              </a:rPr>
              <a:t>principle of </a:t>
            </a:r>
            <a:r>
              <a:rPr lang="en-US" sz="3200" dirty="0">
                <a:latin typeface="Arial" pitchFamily="34" charset="0"/>
                <a:cs typeface="NikoshBAN" pitchFamily="2" charset="0"/>
              </a:rPr>
              <a:t>Momentum Conservation.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6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2057400"/>
            <a:ext cx="2560320" cy="2819400"/>
            <a:chOff x="1249680" y="2057400"/>
            <a:chExt cx="2560320" cy="2819400"/>
          </a:xfrm>
        </p:grpSpPr>
        <p:sp>
          <p:nvSpPr>
            <p:cNvPr id="4" name="Can 3"/>
            <p:cNvSpPr/>
            <p:nvPr/>
          </p:nvSpPr>
          <p:spPr>
            <a:xfrm>
              <a:off x="1478280" y="2499360"/>
              <a:ext cx="274320" cy="237744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>
              <a:off x="3276600" y="2499360"/>
              <a:ext cx="274320" cy="237744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1249680" y="2057400"/>
              <a:ext cx="2560320" cy="533400"/>
            </a:xfrm>
            <a:prstGeom prst="parallelogram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ower"/>
          <p:cNvSpPr>
            <a:spLocks noEditPoints="1" noChangeArrowheads="1"/>
          </p:cNvSpPr>
          <p:nvPr/>
        </p:nvSpPr>
        <p:spPr bwMode="auto">
          <a:xfrm>
            <a:off x="1884045" y="-2038350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55460" y="3002340"/>
            <a:ext cx="410080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NikoshBAN" pitchFamily="2" charset="0"/>
              </a:rPr>
              <a:t> For every action,</a:t>
            </a:r>
          </a:p>
          <a:p>
            <a:r>
              <a:rPr lang="en-US" sz="3200" dirty="0" smtClean="0">
                <a:latin typeface="Arial" pitchFamily="34" charset="0"/>
                <a:cs typeface="NikoshBAN" pitchFamily="2" charset="0"/>
              </a:rPr>
              <a:t> there is an equal </a:t>
            </a:r>
          </a:p>
          <a:p>
            <a:r>
              <a:rPr lang="en-US" sz="3200" dirty="0" smtClean="0">
                <a:latin typeface="Arial" pitchFamily="34" charset="0"/>
                <a:cs typeface="NikoshBAN" pitchFamily="2" charset="0"/>
              </a:rPr>
              <a:t>and opposite reaction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087880" y="701040"/>
            <a:ext cx="274320" cy="17373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087880" y="2667000"/>
            <a:ext cx="274320" cy="173736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46257" y="533400"/>
            <a:ext cx="5102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Is there any force working?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46257" y="1143000"/>
            <a:ext cx="5105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Now you see How it works.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1981200"/>
            <a:ext cx="5339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Newton’ third Law of Motion.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2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372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ack-C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5715000" cy="228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4038600"/>
            <a:ext cx="7290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What is happening here. How it works?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1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79" y="228600"/>
            <a:ext cx="4762500" cy="357187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189598"/>
              </p:ext>
            </p:extLst>
          </p:nvPr>
        </p:nvGraphicFramePr>
        <p:xfrm>
          <a:off x="1295400" y="4419600"/>
          <a:ext cx="60960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Kamal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Jamal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1140" y="4988021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5000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0376" y="5472517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496318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4500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5537" y="542038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4500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595378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9000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94360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9000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963180"/>
            <a:ext cx="158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500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420380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500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3446" y="5953780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12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692" y="2861608"/>
            <a:ext cx="874790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For a collision occurring between two objects in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an isolated system, the total momentum of the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two objects before the collision is equal to the total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momentum of the two objects after the collision.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5521" y="1371600"/>
            <a:ext cx="72378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Momentum Conservation Principle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255</Words>
  <Application>Microsoft Office PowerPoint</Application>
  <PresentationFormat>On-screen Show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261</cp:revision>
  <dcterms:created xsi:type="dcterms:W3CDTF">2012-12-03T03:47:21Z</dcterms:created>
  <dcterms:modified xsi:type="dcterms:W3CDTF">2013-06-01T18:50:35Z</dcterms:modified>
</cp:coreProperties>
</file>